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6" r:id="rId12"/>
    <p:sldId id="267" r:id="rId13"/>
  </p:sldIdLst>
  <p:sldSz cx="9144000" cy="5143500" type="screen16x9"/>
  <p:notesSz cx="6858000" cy="9144000"/>
  <p:embeddedFontLst>
    <p:embeddedFont>
      <p:font typeface="Raleway" panose="020B060402020202020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46caebeb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46caebeb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46caebeb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46caebeb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46caebeb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46caebeb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6caebeb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6caebeb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46caebeb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46caebeb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46caebeb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46caebeb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6caebeb2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6caebeb2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“All Summer in a Day”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000" dirty="0"/>
              <a:t>impediment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4000" dirty="0">
                <a:latin typeface="Raleway" panose="020B0604020202020204" charset="0"/>
              </a:rPr>
              <a:t>noun. Something that stands in one’s way; an obstacle</a:t>
            </a:r>
            <a:endParaRPr sz="4000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biped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4000" dirty="0">
                <a:latin typeface="Raleway" panose="020B0604020202020204" charset="0"/>
              </a:rPr>
              <a:t>noun. </a:t>
            </a:r>
            <a:r>
              <a:rPr lang="en-US" sz="4000" dirty="0" smtClean="0">
                <a:latin typeface="Raleway" panose="020B0604020202020204" charset="0"/>
              </a:rPr>
              <a:t>a </a:t>
            </a:r>
            <a:r>
              <a:rPr lang="en-US" sz="4000" dirty="0">
                <a:latin typeface="Raleway" panose="020B0604020202020204" charset="0"/>
              </a:rPr>
              <a:t>creature with two feet</a:t>
            </a:r>
            <a:endParaRPr lang="en-US" sz="40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centipede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119" y="1467428"/>
            <a:ext cx="6321600" cy="3002400"/>
          </a:xfrm>
        </p:spPr>
        <p:txBody>
          <a:bodyPr/>
          <a:lstStyle/>
          <a:p>
            <a:pPr marL="114300" indent="0">
              <a:buNone/>
            </a:pPr>
            <a:r>
              <a:rPr lang="en-US" sz="4400" dirty="0">
                <a:latin typeface="Raleway" panose="020B0604020202020204" charset="0"/>
              </a:rPr>
              <a:t>noun. </a:t>
            </a:r>
            <a:r>
              <a:rPr lang="en-US" sz="4400" dirty="0" smtClean="0">
                <a:latin typeface="Raleway" panose="020B0604020202020204" charset="0"/>
              </a:rPr>
              <a:t>a </a:t>
            </a:r>
            <a:r>
              <a:rPr lang="en-US" sz="4400" dirty="0">
                <a:latin typeface="Raleway" panose="020B0604020202020204" charset="0"/>
              </a:rPr>
              <a:t>creature with 100 feet </a:t>
            </a:r>
            <a:r>
              <a:rPr lang="en-US" sz="4400" dirty="0" smtClean="0">
                <a:latin typeface="Raleway" panose="020B0604020202020204" charset="0"/>
              </a:rPr>
              <a:t> </a:t>
            </a:r>
          </a:p>
          <a:p>
            <a:pPr marL="114300" indent="0">
              <a:buNone/>
            </a:pP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080" y="2388462"/>
            <a:ext cx="3076920" cy="22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apparatus</a:t>
            </a:r>
            <a:endParaRPr sz="3600"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00262" y="127005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Noun. a device or set of equipment used for a specific purpose</a:t>
            </a:r>
            <a:endParaRPr sz="3000"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00" y="2720850"/>
            <a:ext cx="2684075" cy="21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resilient</a:t>
            </a:r>
            <a:endParaRPr sz="3600"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2400262" y="12700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Adjective. Flexible and springy</a:t>
            </a:r>
            <a:endParaRPr sz="3000"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950" y="2039200"/>
            <a:ext cx="59055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slacken</a:t>
            </a:r>
            <a:endParaRPr sz="3600"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400262" y="128365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Verb. to slow down or lessen</a:t>
            </a:r>
            <a:endParaRPr sz="300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550" y="2011225"/>
            <a:ext cx="4182899" cy="25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3450" y="2489875"/>
            <a:ext cx="2095462" cy="2095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immense</a:t>
            </a:r>
            <a:endParaRPr sz="36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2400262" y="1283651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Adjective. Extremely big; huge</a:t>
            </a:r>
            <a:endParaRPr sz="3000"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399" y="2008574"/>
            <a:ext cx="4557025" cy="256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savor</a:t>
            </a:r>
            <a:endParaRPr sz="3600"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2400262" y="12700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Verb. to take great pleasure in</a:t>
            </a:r>
            <a:endParaRPr sz="30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50" y="1947300"/>
            <a:ext cx="2095463" cy="272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200" y="1950025"/>
            <a:ext cx="3018402" cy="27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tumultuously</a:t>
            </a:r>
            <a:endParaRPr sz="3600" dirty="0"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Adverb. In a wild or disorderly way</a:t>
            </a:r>
            <a:endParaRPr sz="3000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75" y="2396475"/>
            <a:ext cx="3446575" cy="21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2050" y="2249845"/>
            <a:ext cx="3579800" cy="26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and Latin Roots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b="1" dirty="0" smtClean="0"/>
              <a:t>What </a:t>
            </a:r>
            <a:r>
              <a:rPr lang="en-US" sz="2800" b="1" dirty="0"/>
              <a:t>are roots? </a:t>
            </a:r>
            <a:endParaRPr lang="en-US" sz="2800" b="1" dirty="0" smtClean="0"/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 smtClean="0"/>
              <a:t>Roots </a:t>
            </a:r>
            <a:r>
              <a:rPr lang="en-US" sz="2800" b="1" dirty="0"/>
              <a:t>are sometimes from different languages and they help us find the meaning of </a:t>
            </a:r>
            <a:r>
              <a:rPr lang="en-US" sz="2800" b="1" dirty="0" smtClean="0"/>
              <a:t>words.</a:t>
            </a:r>
            <a:endParaRPr lang="en-US" sz="2800" dirty="0"/>
          </a:p>
          <a:p>
            <a:pPr marL="11430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Greek and Latin Root of the Week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4400" dirty="0" err="1" smtClean="0">
                <a:latin typeface="Raleway" panose="020B0604020202020204" charset="0"/>
              </a:rPr>
              <a:t>ped</a:t>
            </a:r>
            <a:endParaRPr lang="en-US" sz="4400" dirty="0" smtClean="0">
              <a:latin typeface="Raleway" panose="020B0604020202020204" charset="0"/>
            </a:endParaRPr>
          </a:p>
          <a:p>
            <a:pPr marL="114300" indent="0">
              <a:buNone/>
            </a:pPr>
            <a:endParaRPr lang="en-US" sz="4400" dirty="0">
              <a:latin typeface="Raleway" panose="020B0604020202020204" charset="0"/>
            </a:endParaRPr>
          </a:p>
          <a:p>
            <a:pPr marL="114300" indent="0">
              <a:buNone/>
            </a:pPr>
            <a:r>
              <a:rPr lang="en-US" sz="4400" dirty="0">
                <a:latin typeface="Raleway" panose="020B0604020202020204" charset="0"/>
              </a:rPr>
              <a:t>m</a:t>
            </a:r>
            <a:r>
              <a:rPr lang="en-US" sz="4400" dirty="0" smtClean="0">
                <a:latin typeface="Raleway" panose="020B0604020202020204" charset="0"/>
              </a:rPr>
              <a:t>eaning: foot</a:t>
            </a:r>
            <a:endParaRPr lang="en-US" sz="4400" dirty="0"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123</Words>
  <Application>Microsoft Office PowerPoint</Application>
  <PresentationFormat>On-screen Show (16:9)</PresentationFormat>
  <Paragraphs>29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Raleway</vt:lpstr>
      <vt:lpstr>Lato</vt:lpstr>
      <vt:lpstr>Swiss</vt:lpstr>
      <vt:lpstr>“All Summer in a Day”</vt:lpstr>
      <vt:lpstr>apparatus</vt:lpstr>
      <vt:lpstr>resilient</vt:lpstr>
      <vt:lpstr>slacken</vt:lpstr>
      <vt:lpstr>immense</vt:lpstr>
      <vt:lpstr>savor</vt:lpstr>
      <vt:lpstr>tumultuously</vt:lpstr>
      <vt:lpstr>Greek and Latin Roots</vt:lpstr>
      <vt:lpstr>Greek and Latin Root of the Week</vt:lpstr>
      <vt:lpstr>impediment </vt:lpstr>
      <vt:lpstr>biped</vt:lpstr>
      <vt:lpstr>centipede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“All Summer in a Day”</dc:title>
  <dc:creator>Stephanie Marshall</dc:creator>
  <cp:lastModifiedBy>Stephanie Marshall</cp:lastModifiedBy>
  <cp:revision>2</cp:revision>
  <dcterms:modified xsi:type="dcterms:W3CDTF">2019-10-07T19:00:29Z</dcterms:modified>
</cp:coreProperties>
</file>